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56" r:id="rId6"/>
    <p:sldId id="257" r:id="rId7"/>
    <p:sldId id="25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7BA544-4BDF-4997-93DE-A62CD2A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5031D4-B155-48B2-BCF0-930FF8FFD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4A3A1C-D177-4595-93A6-78637414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E1CB96-020D-40B1-8FE9-8F6F9929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A20F31-AB6B-4184-AB79-DC59B650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39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D5C67-0BBB-41AB-9948-BF88068B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27D945A-41BA-4CAB-97B3-8C8337377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04528D-80F7-4692-AA8B-BD5DC551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12DD8B-D6E4-41BF-AE7B-F332F0FD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ECE420-D8B5-428B-924E-4E7EE1C7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00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43FD9D1-4A45-4583-B67E-34CA77D2C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9FCF264-D10E-4E53-835F-E9DE35CC6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27E7A9-108D-4628-AEC7-3FF717E1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E27CB0-4710-46FE-86B4-8166E308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1A1C5B-029D-4E9F-BA6E-3AE3F9AA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716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9C8A1A-F6FC-405F-9DF6-F769FE99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3C2458-CE58-4734-8B45-9E76A906F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0BDAE6-F3DE-4C75-B3E5-89252C14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45214-AAA1-4A6D-BE2C-5FCEDAF7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044E20-9506-43AF-81EA-25E8A36A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90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A7C090-075E-4942-A5DE-A40C9F86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41C07B-1ADC-44A7-A2E8-7641CFF3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00145F-F828-4F77-9DC7-8C7C8254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4541EC-D6EE-4301-B441-DBC20D8E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780555-846B-48D8-8534-C5E643F0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8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B9B00A-E771-4975-B282-575726FE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C574C6-E122-46C3-94B0-2C050C5CB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6403D1-E830-402C-8A11-1921E5992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48FDEF-B06A-4DC6-A367-02ED69DC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997523-A50F-4AF2-8CBD-F43C4764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C80D40-6F50-430E-B325-BD798479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53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F9FB31-2511-4E24-94A2-480D2E19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33C87A-79A9-45DE-8AEB-6BB5D62FD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57686E-8D01-439D-BE13-6F5628E63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18CE9C1-C3ED-4E3B-9419-FA06C2A7C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234F39E-A113-4DCC-99F1-63784C924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16C1799-D1B9-4402-87EF-73B6C434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97838F-0761-4CCC-A65F-85905781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FF4991B-AB3F-4572-9DE5-6EAAAFA1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08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3AEADC-A4B4-43B3-B37A-34EE420A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0E72E5A-0CBC-4E0C-A384-7B9089E1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8986CD-15A5-48D9-B590-760E6EF8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32EC79-9C76-41D1-A71C-7EC42BC3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35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04CD0-CF4D-47DA-92CB-1743903F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39EF383-EC68-4ADF-A181-E8BD6D4C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925266-4534-421C-BB26-560A4996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8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3D8D6-1574-4898-9E7A-C63CEDD4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F7007A-5DA3-4015-B839-83C1BA82F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9429B4-F8EC-4D21-B25B-55E0D5F02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90F509-0306-4E08-8211-0D043A2A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172739-FF49-4EDD-BF64-C4DC65D5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5092083-CA65-47C0-A98C-9E4425C3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25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26EFAB-2AB0-4587-B3B9-6C09A1AA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A0B6935-21C6-4488-8B7A-C3BEE7B13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44AC3C3-B7EA-47C4-80AB-F00BECFCC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514738F-28CF-4405-A71A-3B6CD423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B47768-FDC0-407A-913F-B8855945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B709AC-692F-4108-BF22-98CE8FBD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12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5A40514-5EF2-4726-802C-75B20B66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FE1E14-2058-40CA-ADAD-2D2B1878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94D430-DEE6-4B37-8248-C0230652C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F0A8-201E-49F1-8A53-9F50DDDE6F02}" type="datetimeFigureOut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B823EE-725D-417C-92B6-94A6BBA5D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994A1D-F5FE-42D1-A738-CA45ABA21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1A5F-62CC-4242-BAE4-2D967E1B6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58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jpeg"/><Relationship Id="rId3" Type="http://schemas.openxmlformats.org/officeDocument/2006/relationships/hyperlink" Target="http://www.facebook.com/pages/Naryan/7242993068" TargetMode="External"/><Relationship Id="rId7" Type="http://schemas.openxmlformats.org/officeDocument/2006/relationships/hyperlink" Target="http://www.youtube.com/naryanband" TargetMode="External"/><Relationship Id="rId12" Type="http://schemas.openxmlformats.org/officeDocument/2006/relationships/hyperlink" Target="mailto:naryan@naryanband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://www.naryanband.com/" TargetMode="External"/><Relationship Id="rId5" Type="http://schemas.openxmlformats.org/officeDocument/2006/relationships/hyperlink" Target="http://naryan.bandcamp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instagram.com/naryanba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MlthOPRILk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naryanband.com/EPK/A%20Place%20Where%20Even%20Angels%20Lose%20Faith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.spotify.com/album/48h9wF4LggKd4c7iq9u7Yc?si=pCpblnDgQmmNMqAH9U_7ag" TargetMode="External"/><Relationship Id="rId5" Type="http://schemas.openxmlformats.org/officeDocument/2006/relationships/hyperlink" Target="https://tidal.com/browse/track/293787337" TargetMode="External"/><Relationship Id="rId4" Type="http://schemas.openxmlformats.org/officeDocument/2006/relationships/hyperlink" Target="https://www.youtube.com/embed/hnOMOLsAWX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8747E147-1DEA-4321-BEDB-EA52D80E5E69}"/>
              </a:ext>
            </a:extLst>
          </p:cNvPr>
          <p:cNvSpPr/>
          <p:nvPr/>
        </p:nvSpPr>
        <p:spPr>
          <a:xfrm>
            <a:off x="0" y="6164475"/>
            <a:ext cx="9676190" cy="6935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6757B73-C6D9-41F1-A10B-659DF5B1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90" y="5943601"/>
            <a:ext cx="2515809" cy="88053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4FC59C5-C461-445F-8562-2AAEF2248D0D}"/>
              </a:ext>
            </a:extLst>
          </p:cNvPr>
          <p:cNvSpPr txBox="1"/>
          <p:nvPr/>
        </p:nvSpPr>
        <p:spPr>
          <a:xfrm>
            <a:off x="9861976" y="5506536"/>
            <a:ext cx="214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Clarendon Cn BT" panose="02040606040505040204" pitchFamily="18" charset="0"/>
              </a:rPr>
              <a:t>Info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CF2E0F1-C00E-4427-A142-AD6D00F3840C}"/>
              </a:ext>
            </a:extLst>
          </p:cNvPr>
          <p:cNvCxnSpPr/>
          <p:nvPr/>
        </p:nvCxnSpPr>
        <p:spPr>
          <a:xfrm>
            <a:off x="9848430" y="5499947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97F16BA-CB66-4C6E-8570-96805C26A16A}"/>
              </a:ext>
            </a:extLst>
          </p:cNvPr>
          <p:cNvCxnSpPr/>
          <p:nvPr/>
        </p:nvCxnSpPr>
        <p:spPr>
          <a:xfrm>
            <a:off x="9848431" y="5899573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C3F7B623-6344-4A21-BE16-878EF6D9D1D8}"/>
              </a:ext>
            </a:extLst>
          </p:cNvPr>
          <p:cNvSpPr txBox="1"/>
          <p:nvPr/>
        </p:nvSpPr>
        <p:spPr>
          <a:xfrm>
            <a:off x="8735048" y="897771"/>
            <a:ext cx="303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>
                <a:effectLst/>
                <a:latin typeface="Courgette" panose="02000603070400060004" pitchFamily="2" charset="0"/>
              </a:rPr>
              <a:t>Members</a:t>
            </a:r>
            <a:r>
              <a:rPr lang="fi-FI" sz="1600" b="1" dirty="0">
                <a:effectLst/>
                <a:latin typeface="Courgette" panose="02000603070400060004" pitchFamily="2" charset="0"/>
              </a:rPr>
              <a:t>:</a:t>
            </a:r>
          </a:p>
          <a:p>
            <a:r>
              <a:rPr lang="fi-FI" sz="1600" dirty="0" err="1">
                <a:effectLst/>
                <a:latin typeface="Courgette" panose="02000603070400060004" pitchFamily="2" charset="0"/>
              </a:rPr>
              <a:t>Vocals</a:t>
            </a:r>
            <a:r>
              <a:rPr lang="fi-FI" sz="1600" dirty="0">
                <a:effectLst/>
                <a:latin typeface="Courgette" panose="02000603070400060004" pitchFamily="2" charset="0"/>
              </a:rPr>
              <a:t> – Tommi Niemi</a:t>
            </a:r>
            <a:br>
              <a:rPr lang="fi-FI" sz="1600" dirty="0">
                <a:effectLst/>
                <a:latin typeface="Courgette" panose="02000603070400060004" pitchFamily="2" charset="0"/>
              </a:rPr>
            </a:br>
            <a:r>
              <a:rPr lang="fi-FI" sz="1600" dirty="0" err="1">
                <a:effectLst/>
                <a:latin typeface="Courgette" panose="02000603070400060004" pitchFamily="2" charset="0"/>
              </a:rPr>
              <a:t>Guitar</a:t>
            </a:r>
            <a:r>
              <a:rPr lang="fi-FI" sz="1600" dirty="0">
                <a:effectLst/>
                <a:latin typeface="Courgette" panose="02000603070400060004" pitchFamily="2" charset="0"/>
              </a:rPr>
              <a:t> – Lauri </a:t>
            </a:r>
            <a:r>
              <a:rPr lang="fi-FI" sz="1600" dirty="0" err="1">
                <a:effectLst/>
                <a:latin typeface="Courgette" panose="02000603070400060004" pitchFamily="2" charset="0"/>
              </a:rPr>
              <a:t>Kovero</a:t>
            </a:r>
            <a:br>
              <a:rPr lang="fi-FI" sz="1600" dirty="0">
                <a:effectLst/>
                <a:latin typeface="Courgette" panose="02000603070400060004" pitchFamily="2" charset="0"/>
              </a:rPr>
            </a:br>
            <a:r>
              <a:rPr lang="fi-FI" sz="1600" dirty="0" err="1">
                <a:effectLst/>
                <a:latin typeface="Courgette" panose="02000603070400060004" pitchFamily="2" charset="0"/>
              </a:rPr>
              <a:t>Guitar</a:t>
            </a:r>
            <a:r>
              <a:rPr lang="fi-FI" sz="1600" dirty="0">
                <a:effectLst/>
                <a:latin typeface="Courgette" panose="02000603070400060004" pitchFamily="2" charset="0"/>
              </a:rPr>
              <a:t> – Raino Ketola</a:t>
            </a:r>
            <a:br>
              <a:rPr lang="fi-FI" sz="1600" dirty="0">
                <a:effectLst/>
                <a:latin typeface="Courgette" panose="02000603070400060004" pitchFamily="2" charset="0"/>
              </a:rPr>
            </a:br>
            <a:r>
              <a:rPr lang="fi-FI" sz="1600" dirty="0" err="1">
                <a:effectLst/>
                <a:latin typeface="Courgette" panose="02000603070400060004" pitchFamily="2" charset="0"/>
              </a:rPr>
              <a:t>Violin</a:t>
            </a:r>
            <a:r>
              <a:rPr lang="fi-FI" sz="1600" dirty="0">
                <a:effectLst/>
                <a:latin typeface="Courgette" panose="02000603070400060004" pitchFamily="2" charset="0"/>
              </a:rPr>
              <a:t> – </a:t>
            </a:r>
            <a:r>
              <a:rPr lang="fi-FI" sz="1600" dirty="0" err="1">
                <a:effectLst/>
                <a:latin typeface="Courgette" panose="02000603070400060004" pitchFamily="2" charset="0"/>
              </a:rPr>
              <a:t>Henriina</a:t>
            </a:r>
            <a:r>
              <a:rPr lang="fi-FI" sz="1600" dirty="0">
                <a:effectLst/>
                <a:latin typeface="Courgette" panose="02000603070400060004" pitchFamily="2" charset="0"/>
              </a:rPr>
              <a:t> Marin</a:t>
            </a:r>
          </a:p>
          <a:p>
            <a:r>
              <a:rPr lang="fi-FI" sz="1600" dirty="0" err="1">
                <a:effectLst/>
                <a:latin typeface="Courgette" panose="02000603070400060004" pitchFamily="2" charset="0"/>
              </a:rPr>
              <a:t>Keyboard</a:t>
            </a:r>
            <a:r>
              <a:rPr lang="fi-FI" sz="1600" dirty="0">
                <a:effectLst/>
                <a:latin typeface="Courgette" panose="02000603070400060004" pitchFamily="2" charset="0"/>
              </a:rPr>
              <a:t> – Lin</a:t>
            </a:r>
            <a:r>
              <a:rPr lang="fi-FI" sz="1600" dirty="0">
                <a:latin typeface="Courgette" panose="02000603070400060004" pitchFamily="2" charset="0"/>
              </a:rPr>
              <a:t>da Kuoppala</a:t>
            </a:r>
            <a:br>
              <a:rPr lang="fi-FI" sz="1600" dirty="0">
                <a:effectLst/>
                <a:latin typeface="Courgette" panose="02000603070400060004" pitchFamily="2" charset="0"/>
              </a:rPr>
            </a:br>
            <a:r>
              <a:rPr lang="fi-FI" sz="1600" dirty="0" err="1">
                <a:effectLst/>
                <a:latin typeface="Courgette" panose="02000603070400060004" pitchFamily="2" charset="0"/>
              </a:rPr>
              <a:t>Drums</a:t>
            </a:r>
            <a:r>
              <a:rPr lang="fi-FI" sz="1600" dirty="0">
                <a:effectLst/>
                <a:latin typeface="Courgette" panose="02000603070400060004" pitchFamily="2" charset="0"/>
              </a:rPr>
              <a:t> – Tommi Tanhuanpää</a:t>
            </a:r>
          </a:p>
          <a:p>
            <a:r>
              <a:rPr lang="fi-FI" sz="1600" dirty="0" err="1">
                <a:effectLst/>
                <a:latin typeface="Courgette" panose="02000603070400060004" pitchFamily="2" charset="0"/>
              </a:rPr>
              <a:t>Bass</a:t>
            </a:r>
            <a:r>
              <a:rPr lang="fi-FI" sz="1600" dirty="0">
                <a:effectLst/>
                <a:latin typeface="Courgette" panose="02000603070400060004" pitchFamily="2" charset="0"/>
              </a:rPr>
              <a:t> – Jarno Forsman</a:t>
            </a:r>
          </a:p>
          <a:p>
            <a:endParaRPr lang="fi-FI" sz="1600" dirty="0">
              <a:latin typeface="Courgette" panose="02000603070400060004" pitchFamily="2" charset="0"/>
            </a:endParaRPr>
          </a:p>
        </p:txBody>
      </p:sp>
      <p:pic>
        <p:nvPicPr>
          <p:cNvPr id="2067" name="Picture 19" descr="Facebook">
            <a:hlinkClick r:id="rId3"/>
            <a:extLst>
              <a:ext uri="{FF2B5EF4-FFF2-40B4-BE49-F238E27FC236}">
                <a16:creationId xmlns:a16="http://schemas.microsoft.com/office/drawing/2014/main" id="{AF257B8D-EC14-441E-B811-17E4ABB1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5" y="6368781"/>
            <a:ext cx="11525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andCamp">
            <a:hlinkClick r:id="rId5"/>
            <a:extLst>
              <a:ext uri="{FF2B5EF4-FFF2-40B4-BE49-F238E27FC236}">
                <a16:creationId xmlns:a16="http://schemas.microsoft.com/office/drawing/2014/main" id="{035DF265-E21F-4BCF-ADD5-6786CAA2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82" y="6332323"/>
            <a:ext cx="14001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YouTube">
            <a:hlinkClick r:id="rId7"/>
            <a:extLst>
              <a:ext uri="{FF2B5EF4-FFF2-40B4-BE49-F238E27FC236}">
                <a16:creationId xmlns:a16="http://schemas.microsoft.com/office/drawing/2014/main" id="{113FE0B0-AB1B-4B22-805C-6B7B88F9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7" y="6327561"/>
            <a:ext cx="8286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nstagram">
            <a:hlinkClick r:id="rId9"/>
            <a:extLst>
              <a:ext uri="{FF2B5EF4-FFF2-40B4-BE49-F238E27FC236}">
                <a16:creationId xmlns:a16="http://schemas.microsoft.com/office/drawing/2014/main" id="{F32B8D66-5C6B-4906-A66F-13F68BC1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51" y="6383867"/>
            <a:ext cx="8096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3EC6C8FA-8914-4D14-A055-A830B260EB8E}"/>
              </a:ext>
            </a:extLst>
          </p:cNvPr>
          <p:cNvSpPr txBox="1"/>
          <p:nvPr/>
        </p:nvSpPr>
        <p:spPr>
          <a:xfrm>
            <a:off x="894080" y="5219937"/>
            <a:ext cx="3982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www.naryanband.com</a:t>
            </a:r>
            <a:endParaRPr lang="fi-FI" sz="1600" dirty="0"/>
          </a:p>
          <a:p>
            <a:r>
              <a:rPr lang="fi-FI" sz="16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naryan@naryanband.com</a:t>
            </a:r>
            <a:endParaRPr lang="fi-FI" sz="1600" dirty="0"/>
          </a:p>
          <a:p>
            <a:r>
              <a:rPr lang="fi-FI" sz="1600" dirty="0"/>
              <a:t>+358 440 627 926 (+358 440 NARYAN)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9567908-1F16-AC7C-499A-FD509CC911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3" y="318526"/>
            <a:ext cx="7227971" cy="4818647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2F3A1714-CAF6-FDBE-A5CA-C0D8177B22C3}"/>
              </a:ext>
            </a:extLst>
          </p:cNvPr>
          <p:cNvSpPr/>
          <p:nvPr/>
        </p:nvSpPr>
        <p:spPr>
          <a:xfrm>
            <a:off x="8566484" y="3543300"/>
            <a:ext cx="3296653" cy="151299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Melancholic, bit progressive, slightly symphonic, </a:t>
            </a:r>
            <a:r>
              <a:rPr lang="en-US" sz="1200" dirty="0" err="1">
                <a:solidFill>
                  <a:schemeClr val="tx1"/>
                </a:solidFill>
              </a:rPr>
              <a:t>Naryan’s</a:t>
            </a:r>
            <a:r>
              <a:rPr lang="en-US" sz="1200" dirty="0">
                <a:solidFill>
                  <a:schemeClr val="tx1"/>
                </a:solidFill>
              </a:rPr>
              <a:t> rock is to wake up strong emotions. It narrates stories of sadness, anger, fear or hope... but anyway it stirs up something from deep within.</a:t>
            </a:r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4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C57632E2-6B71-4A42-BAA1-6CCBCC22FE5B}"/>
              </a:ext>
            </a:extLst>
          </p:cNvPr>
          <p:cNvSpPr/>
          <p:nvPr/>
        </p:nvSpPr>
        <p:spPr>
          <a:xfrm>
            <a:off x="1591822" y="1479884"/>
            <a:ext cx="8803462" cy="322446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>
                <a:solidFill>
                  <a:schemeClr val="tx1"/>
                </a:solidFill>
              </a:rPr>
              <a:t>Download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i-FI" dirty="0">
                <a:solidFill>
                  <a:schemeClr val="tx1"/>
                </a:solidFill>
                <a:hlinkClick r:id="rId2"/>
              </a:rPr>
              <a:t>A Place </a:t>
            </a:r>
            <a:r>
              <a:rPr lang="fi-FI" dirty="0" err="1">
                <a:solidFill>
                  <a:schemeClr val="tx1"/>
                </a:solidFill>
                <a:hlinkClick r:id="rId2"/>
              </a:rPr>
              <a:t>Where</a:t>
            </a:r>
            <a:r>
              <a:rPr lang="fi-FI" dirty="0">
                <a:solidFill>
                  <a:schemeClr val="tx1"/>
                </a:solidFill>
                <a:hlinkClick r:id="rId2"/>
              </a:rPr>
              <a:t> Even Angels </a:t>
            </a:r>
            <a:r>
              <a:rPr lang="fi-FI" dirty="0" err="1">
                <a:solidFill>
                  <a:schemeClr val="tx1"/>
                </a:solidFill>
                <a:hlinkClick r:id="rId2"/>
              </a:rPr>
              <a:t>Lose</a:t>
            </a:r>
            <a:r>
              <a:rPr lang="fi-FI" dirty="0">
                <a:solidFill>
                  <a:schemeClr val="tx1"/>
                </a:solidFill>
                <a:hlinkClick r:id="rId2"/>
              </a:rPr>
              <a:t> </a:t>
            </a:r>
            <a:r>
              <a:rPr lang="fi-FI" dirty="0" err="1">
                <a:solidFill>
                  <a:schemeClr val="tx1"/>
                </a:solidFill>
                <a:hlinkClick r:id="rId2"/>
              </a:rPr>
              <a:t>Faith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sz="2000" b="1" dirty="0">
                <a:solidFill>
                  <a:schemeClr val="tx1"/>
                </a:solidFill>
              </a:rPr>
              <a:t>Watch</a:t>
            </a:r>
          </a:p>
          <a:p>
            <a:pPr algn="ctr"/>
            <a:r>
              <a:rPr lang="fi-FI" dirty="0" err="1">
                <a:solidFill>
                  <a:schemeClr val="tx1"/>
                </a:solidFill>
                <a:hlinkClick r:id="rId3"/>
              </a:rPr>
              <a:t>Room</a:t>
            </a:r>
            <a:r>
              <a:rPr lang="fi-FI" dirty="0">
                <a:solidFill>
                  <a:schemeClr val="tx1"/>
                </a:solidFill>
                <a:hlinkClick r:id="rId3"/>
              </a:rPr>
              <a:t> of Angel</a:t>
            </a:r>
            <a:endParaRPr lang="fi-FI" dirty="0">
              <a:solidFill>
                <a:schemeClr val="tx1"/>
              </a:solidFill>
              <a:hlinkClick r:id="rId4"/>
            </a:endParaRPr>
          </a:p>
          <a:p>
            <a:pPr algn="ctr"/>
            <a:r>
              <a:rPr lang="fi-FI" dirty="0" err="1">
                <a:solidFill>
                  <a:schemeClr val="tx1"/>
                </a:solidFill>
                <a:hlinkClick r:id="rId4"/>
              </a:rPr>
              <a:t>The</a:t>
            </a:r>
            <a:r>
              <a:rPr lang="fi-FI" dirty="0">
                <a:solidFill>
                  <a:schemeClr val="tx1"/>
                </a:solidFill>
                <a:hlinkClick r:id="rId4"/>
              </a:rPr>
              <a:t> World Is </a:t>
            </a:r>
            <a:r>
              <a:rPr lang="fi-FI" dirty="0" err="1">
                <a:solidFill>
                  <a:schemeClr val="tx1"/>
                </a:solidFill>
                <a:hlinkClick r:id="rId4"/>
              </a:rPr>
              <a:t>Filled</a:t>
            </a:r>
            <a:r>
              <a:rPr lang="fi-FI" dirty="0">
                <a:solidFill>
                  <a:schemeClr val="tx1"/>
                </a:solidFill>
                <a:hlinkClick r:id="rId4"/>
              </a:rPr>
              <a:t> </a:t>
            </a:r>
            <a:r>
              <a:rPr lang="fi-FI" dirty="0" err="1">
                <a:solidFill>
                  <a:schemeClr val="tx1"/>
                </a:solidFill>
                <a:hlinkClick r:id="rId4"/>
              </a:rPr>
              <a:t>With</a:t>
            </a:r>
            <a:r>
              <a:rPr lang="fi-FI" dirty="0">
                <a:solidFill>
                  <a:schemeClr val="tx1"/>
                </a:solidFill>
                <a:hlinkClick r:id="rId4"/>
              </a:rPr>
              <a:t> </a:t>
            </a:r>
            <a:r>
              <a:rPr lang="fi-FI" dirty="0" err="1">
                <a:solidFill>
                  <a:schemeClr val="tx1"/>
                </a:solidFill>
                <a:hlinkClick r:id="rId4"/>
              </a:rPr>
              <a:t>Silence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sz="2000" b="1" dirty="0" err="1">
                <a:solidFill>
                  <a:schemeClr val="tx1"/>
                </a:solidFill>
              </a:rPr>
              <a:t>Listen</a:t>
            </a:r>
            <a:endParaRPr lang="fi-FI" sz="2000" b="1" dirty="0">
              <a:solidFill>
                <a:schemeClr val="tx1"/>
              </a:solidFill>
            </a:endParaRPr>
          </a:p>
          <a:p>
            <a:pPr algn="ctr"/>
            <a:r>
              <a:rPr lang="fi-FI" dirty="0" err="1">
                <a:solidFill>
                  <a:schemeClr val="tx1"/>
                </a:solidFill>
                <a:hlinkClick r:id="rId5"/>
              </a:rPr>
              <a:t>Until</a:t>
            </a:r>
            <a:r>
              <a:rPr lang="fi-FI" dirty="0">
                <a:solidFill>
                  <a:schemeClr val="tx1"/>
                </a:solidFill>
                <a:hlinkClick r:id="rId5"/>
              </a:rPr>
              <a:t> </a:t>
            </a:r>
            <a:r>
              <a:rPr lang="fi-FI" dirty="0" err="1">
                <a:solidFill>
                  <a:schemeClr val="tx1"/>
                </a:solidFill>
                <a:hlinkClick r:id="rId5"/>
              </a:rPr>
              <a:t>We</a:t>
            </a:r>
            <a:r>
              <a:rPr lang="fi-FI" dirty="0">
                <a:solidFill>
                  <a:schemeClr val="tx1"/>
                </a:solidFill>
                <a:hlinkClick r:id="rId5"/>
              </a:rPr>
              <a:t> </a:t>
            </a:r>
            <a:r>
              <a:rPr lang="fi-FI" dirty="0" err="1">
                <a:solidFill>
                  <a:schemeClr val="tx1"/>
                </a:solidFill>
                <a:hlinkClick r:id="rId5"/>
              </a:rPr>
              <a:t>Meet</a:t>
            </a:r>
            <a:r>
              <a:rPr lang="fi-FI" dirty="0">
                <a:solidFill>
                  <a:schemeClr val="tx1"/>
                </a:solidFill>
                <a:hlinkClick r:id="rId5"/>
              </a:rPr>
              <a:t> </a:t>
            </a:r>
            <a:r>
              <a:rPr lang="fi-FI" dirty="0" err="1">
                <a:solidFill>
                  <a:schemeClr val="tx1"/>
                </a:solidFill>
                <a:hlinkClick r:id="rId5"/>
              </a:rPr>
              <a:t>Again</a:t>
            </a:r>
            <a:r>
              <a:rPr lang="fi-FI" dirty="0">
                <a:solidFill>
                  <a:schemeClr val="tx1"/>
                </a:solidFill>
                <a:hlinkClick r:id="rId5"/>
              </a:rPr>
              <a:t> </a:t>
            </a:r>
            <a:r>
              <a:rPr lang="fi-FI" sz="1200" dirty="0">
                <a:solidFill>
                  <a:schemeClr val="tx1"/>
                </a:solidFill>
                <a:hlinkClick r:id="rId5"/>
              </a:rPr>
              <a:t>in </a:t>
            </a:r>
            <a:r>
              <a:rPr lang="fi-FI" sz="1200" dirty="0" err="1">
                <a:solidFill>
                  <a:schemeClr val="tx1"/>
                </a:solidFill>
                <a:hlinkClick r:id="rId5"/>
              </a:rPr>
              <a:t>Tidal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 err="1">
                <a:solidFill>
                  <a:schemeClr val="tx1"/>
                </a:solidFill>
                <a:hlinkClick r:id="rId6"/>
              </a:rPr>
              <a:t>History</a:t>
            </a:r>
            <a:r>
              <a:rPr lang="fi-FI" dirty="0">
                <a:solidFill>
                  <a:schemeClr val="tx1"/>
                </a:solidFill>
                <a:hlinkClick r:id="rId6"/>
              </a:rPr>
              <a:t> </a:t>
            </a:r>
            <a:r>
              <a:rPr lang="fi-FI" sz="1200" dirty="0">
                <a:solidFill>
                  <a:schemeClr val="tx1"/>
                </a:solidFill>
                <a:hlinkClick r:id="rId6"/>
              </a:rPr>
              <a:t>in Spotify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ADD7B83-2F17-47BC-AF7F-ADFCCAA7B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90" y="5943601"/>
            <a:ext cx="2515809" cy="8805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954A5D1-C0EB-4FA8-84DC-7A1D89FFF1E8}"/>
              </a:ext>
            </a:extLst>
          </p:cNvPr>
          <p:cNvSpPr txBox="1"/>
          <p:nvPr/>
        </p:nvSpPr>
        <p:spPr>
          <a:xfrm>
            <a:off x="9861976" y="5506536"/>
            <a:ext cx="214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Clarendon Cn BT" panose="02040606040505040204" pitchFamily="18" charset="0"/>
              </a:rPr>
              <a:t>Song </a:t>
            </a:r>
            <a:r>
              <a:rPr lang="fi-FI" dirty="0" err="1">
                <a:latin typeface="Clarendon Cn BT" panose="02040606040505040204" pitchFamily="18" charset="0"/>
              </a:rPr>
              <a:t>links</a:t>
            </a:r>
            <a:endParaRPr lang="fi-FI" dirty="0">
              <a:latin typeface="Clarendon Cn BT" panose="02040606040505040204" pitchFamily="18" charset="0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71C6072-591F-4188-A2D1-A701ACF573FB}"/>
              </a:ext>
            </a:extLst>
          </p:cNvPr>
          <p:cNvCxnSpPr/>
          <p:nvPr/>
        </p:nvCxnSpPr>
        <p:spPr>
          <a:xfrm>
            <a:off x="9848430" y="5499947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26C0A72-C83A-4D96-BE02-F8CD109AA0DA}"/>
              </a:ext>
            </a:extLst>
          </p:cNvPr>
          <p:cNvCxnSpPr/>
          <p:nvPr/>
        </p:nvCxnSpPr>
        <p:spPr>
          <a:xfrm>
            <a:off x="9848431" y="5899573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09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C57632E2-6B71-4A42-BAA1-6CCBCC22FE5B}"/>
              </a:ext>
            </a:extLst>
          </p:cNvPr>
          <p:cNvSpPr/>
          <p:nvPr/>
        </p:nvSpPr>
        <p:spPr>
          <a:xfrm>
            <a:off x="1609870" y="1479884"/>
            <a:ext cx="8803462" cy="322446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Naryan's</a:t>
            </a:r>
            <a:r>
              <a:rPr lang="en-US" i="1" dirty="0">
                <a:solidFill>
                  <a:schemeClr val="tx1"/>
                </a:solidFill>
              </a:rPr>
              <a:t> music is lyrical, solemn, sometimes introverted and gloomy, melodic and touching [..] Give it a try and let the feelings and emotions sink in!"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Dprp.com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"A delightful album of beautiful well-considered melodic music which would grace the music collection of any Progressive Rock aficionado or indeed any music lover."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House of prog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“This album is one I suspect will end up high on your list of best albums to be released in 2020."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 Progressor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ADD7B83-2F17-47BC-AF7F-ADFCCAA7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90" y="5943601"/>
            <a:ext cx="2515809" cy="8805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954A5D1-C0EB-4FA8-84DC-7A1D89FFF1E8}"/>
              </a:ext>
            </a:extLst>
          </p:cNvPr>
          <p:cNvSpPr txBox="1"/>
          <p:nvPr/>
        </p:nvSpPr>
        <p:spPr>
          <a:xfrm>
            <a:off x="9861976" y="5506536"/>
            <a:ext cx="214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Clarendon Cn BT" panose="02040606040505040204" pitchFamily="18" charset="0"/>
              </a:rPr>
              <a:t>On </a:t>
            </a:r>
            <a:r>
              <a:rPr lang="fi-FI" dirty="0" err="1">
                <a:latin typeface="Clarendon Cn BT" panose="02040606040505040204" pitchFamily="18" charset="0"/>
              </a:rPr>
              <a:t>press</a:t>
            </a:r>
            <a:endParaRPr lang="fi-FI" dirty="0">
              <a:latin typeface="Clarendon Cn BT" panose="02040606040505040204" pitchFamily="18" charset="0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71C6072-591F-4188-A2D1-A701ACF573FB}"/>
              </a:ext>
            </a:extLst>
          </p:cNvPr>
          <p:cNvCxnSpPr/>
          <p:nvPr/>
        </p:nvCxnSpPr>
        <p:spPr>
          <a:xfrm>
            <a:off x="9848430" y="5499947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26C0A72-C83A-4D96-BE02-F8CD109AA0DA}"/>
              </a:ext>
            </a:extLst>
          </p:cNvPr>
          <p:cNvCxnSpPr/>
          <p:nvPr/>
        </p:nvCxnSpPr>
        <p:spPr>
          <a:xfrm>
            <a:off x="9848431" y="5899573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08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ADD7B83-2F17-47BC-AF7F-ADFCCAA7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90" y="5943601"/>
            <a:ext cx="2515809" cy="8805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954A5D1-C0EB-4FA8-84DC-7A1D89FFF1E8}"/>
              </a:ext>
            </a:extLst>
          </p:cNvPr>
          <p:cNvSpPr txBox="1"/>
          <p:nvPr/>
        </p:nvSpPr>
        <p:spPr>
          <a:xfrm>
            <a:off x="9861976" y="5506536"/>
            <a:ext cx="214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Clarendon Cn BT" panose="02040606040505040204" pitchFamily="18" charset="0"/>
              </a:rPr>
              <a:t>Photo &amp; logo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71C6072-591F-4188-A2D1-A701ACF573FB}"/>
              </a:ext>
            </a:extLst>
          </p:cNvPr>
          <p:cNvCxnSpPr/>
          <p:nvPr/>
        </p:nvCxnSpPr>
        <p:spPr>
          <a:xfrm>
            <a:off x="9848430" y="5499947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26C0A72-C83A-4D96-BE02-F8CD109AA0DA}"/>
              </a:ext>
            </a:extLst>
          </p:cNvPr>
          <p:cNvCxnSpPr/>
          <p:nvPr/>
        </p:nvCxnSpPr>
        <p:spPr>
          <a:xfrm>
            <a:off x="9848431" y="5899573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73EC1FBD-8FA8-0C86-7681-940A583FD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7" y="3572080"/>
            <a:ext cx="4748784" cy="316585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722489D-1B0F-A472-4806-7200132FC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7" y="143080"/>
            <a:ext cx="4748784" cy="3165856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9D4400C6-EA4D-50E3-810C-9E2498B08AB0}"/>
              </a:ext>
            </a:extLst>
          </p:cNvPr>
          <p:cNvSpPr txBox="1"/>
          <p:nvPr/>
        </p:nvSpPr>
        <p:spPr>
          <a:xfrm>
            <a:off x="6096000" y="6592009"/>
            <a:ext cx="2135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i="0" dirty="0">
                <a:solidFill>
                  <a:srgbClr val="000000"/>
                </a:solidFill>
                <a:effectLst/>
                <a:latin typeface="wfont_5972c6_158d5a465ec247afa301c3a7279eb913"/>
              </a:rPr>
              <a:t>PHOTOS BY JARI TIMONEN 2023</a:t>
            </a:r>
            <a:endParaRPr lang="fi-FI" sz="800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A0D66A2-8F14-04A6-99A7-87842A38B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9" y="158269"/>
            <a:ext cx="4242815" cy="636422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9C54B75-742A-B63B-BC2D-4926C09A3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46" y="158269"/>
            <a:ext cx="2602918" cy="17500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6F43552-A246-CB72-C444-060DF936C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46" y="2022984"/>
            <a:ext cx="2602918" cy="9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94BCC47B-FAE6-4132-8C97-825898DD8BA6}"/>
              </a:ext>
            </a:extLst>
          </p:cNvPr>
          <p:cNvSpPr/>
          <p:nvPr/>
        </p:nvSpPr>
        <p:spPr>
          <a:xfrm>
            <a:off x="4716379" y="294774"/>
            <a:ext cx="2616868" cy="12873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Drums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0067D41-E02D-4F98-BA79-6D53CFEF1664}"/>
              </a:ext>
            </a:extLst>
          </p:cNvPr>
          <p:cNvSpPr/>
          <p:nvPr/>
        </p:nvSpPr>
        <p:spPr>
          <a:xfrm rot="19714386">
            <a:off x="277387" y="1166245"/>
            <a:ext cx="1542285" cy="7774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Guitar</a:t>
            </a:r>
            <a:r>
              <a:rPr lang="fi-FI" dirty="0"/>
              <a:t> 1</a:t>
            </a:r>
          </a:p>
          <a:p>
            <a:pPr algn="ctr"/>
            <a:r>
              <a:rPr lang="fi-FI" sz="1100" dirty="0" err="1">
                <a:solidFill>
                  <a:schemeClr val="tx1"/>
                </a:solidFill>
              </a:rPr>
              <a:t>Engl</a:t>
            </a:r>
            <a:r>
              <a:rPr lang="fi-FI" sz="1100" dirty="0">
                <a:solidFill>
                  <a:schemeClr val="tx1"/>
                </a:solidFill>
              </a:rPr>
              <a:t> </a:t>
            </a:r>
            <a:r>
              <a:rPr lang="fi-FI" sz="1100" dirty="0" err="1">
                <a:solidFill>
                  <a:schemeClr val="tx1"/>
                </a:solidFill>
              </a:rPr>
              <a:t>screamer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9EF474D-A423-4C58-B24B-26EB9245E136}"/>
              </a:ext>
            </a:extLst>
          </p:cNvPr>
          <p:cNvSpPr/>
          <p:nvPr/>
        </p:nvSpPr>
        <p:spPr>
          <a:xfrm rot="2659100">
            <a:off x="10307592" y="1130970"/>
            <a:ext cx="1616357" cy="8330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Guitar</a:t>
            </a:r>
            <a:r>
              <a:rPr lang="fi-FI" dirty="0"/>
              <a:t> 2</a:t>
            </a:r>
          </a:p>
          <a:p>
            <a:pPr algn="ctr"/>
            <a:r>
              <a:rPr lang="fi-FI" sz="1100" dirty="0">
                <a:solidFill>
                  <a:schemeClr val="tx1"/>
                </a:solidFill>
              </a:rPr>
              <a:t>Johnson </a:t>
            </a:r>
            <a:r>
              <a:rPr lang="fi-FI" sz="1100" dirty="0" err="1">
                <a:solidFill>
                  <a:schemeClr val="tx1"/>
                </a:solidFill>
              </a:rPr>
              <a:t>Marquis</a:t>
            </a:r>
            <a:r>
              <a:rPr lang="fi-FI" sz="1100" dirty="0">
                <a:solidFill>
                  <a:schemeClr val="tx1"/>
                </a:solidFill>
              </a:rPr>
              <a:t> JM60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BCD6CF2-1642-437A-9AC1-BFCB703AAE20}"/>
              </a:ext>
            </a:extLst>
          </p:cNvPr>
          <p:cNvSpPr/>
          <p:nvPr/>
        </p:nvSpPr>
        <p:spPr>
          <a:xfrm>
            <a:off x="4607957" y="4326755"/>
            <a:ext cx="2677026" cy="128737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Singer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7465836C-87F2-4EF2-B78D-1C67149FE59C}"/>
              </a:ext>
            </a:extLst>
          </p:cNvPr>
          <p:cNvSpPr/>
          <p:nvPr/>
        </p:nvSpPr>
        <p:spPr>
          <a:xfrm>
            <a:off x="2261799" y="3881586"/>
            <a:ext cx="2099511" cy="99862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Violin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81B138A-23E1-4305-9EFF-235BE428D1B7}"/>
              </a:ext>
            </a:extLst>
          </p:cNvPr>
          <p:cNvSpPr/>
          <p:nvPr/>
        </p:nvSpPr>
        <p:spPr>
          <a:xfrm>
            <a:off x="7543800" y="776037"/>
            <a:ext cx="1606216" cy="11882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Bass</a:t>
            </a:r>
            <a:endParaRPr lang="fi-FI" dirty="0"/>
          </a:p>
          <a:p>
            <a:pPr algn="ctr"/>
            <a:r>
              <a:rPr lang="fi-FI" sz="1000" dirty="0" err="1">
                <a:solidFill>
                  <a:schemeClr val="tx1"/>
                </a:solidFill>
              </a:rPr>
              <a:t>Amp</a:t>
            </a:r>
            <a:endParaRPr lang="fi-FI" sz="1000" dirty="0">
              <a:solidFill>
                <a:schemeClr val="tx1"/>
              </a:solidFill>
            </a:endParaRPr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A0F1B5E8-0925-4ECA-9AE1-C53E47D384E5}"/>
              </a:ext>
            </a:extLst>
          </p:cNvPr>
          <p:cNvCxnSpPr/>
          <p:nvPr/>
        </p:nvCxnSpPr>
        <p:spPr>
          <a:xfrm>
            <a:off x="3892853" y="1557775"/>
            <a:ext cx="80611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93DF22A-F3A7-4950-9133-CC43FF0A7347}"/>
              </a:ext>
            </a:extLst>
          </p:cNvPr>
          <p:cNvSpPr txBox="1"/>
          <p:nvPr/>
        </p:nvSpPr>
        <p:spPr>
          <a:xfrm>
            <a:off x="3155364" y="1419275"/>
            <a:ext cx="82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In-</a:t>
            </a:r>
            <a:r>
              <a:rPr lang="fi-FI" sz="1100" dirty="0" err="1"/>
              <a:t>ear</a:t>
            </a:r>
            <a:r>
              <a:rPr lang="fi-FI" sz="1100" dirty="0"/>
              <a:t> XLR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95652E0-03C7-4F5F-88AD-F779369AF1C6}"/>
              </a:ext>
            </a:extLst>
          </p:cNvPr>
          <p:cNvSpPr txBox="1"/>
          <p:nvPr/>
        </p:nvSpPr>
        <p:spPr>
          <a:xfrm>
            <a:off x="1544048" y="4507229"/>
            <a:ext cx="88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In-</a:t>
            </a:r>
            <a:r>
              <a:rPr lang="fi-FI" sz="1100" dirty="0" err="1"/>
              <a:t>ear</a:t>
            </a:r>
            <a:r>
              <a:rPr lang="fi-FI" sz="1100" dirty="0"/>
              <a:t> / XLR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5BFF24D-7360-455A-8F5C-3B337C116C37}"/>
              </a:ext>
            </a:extLst>
          </p:cNvPr>
          <p:cNvSpPr txBox="1"/>
          <p:nvPr/>
        </p:nvSpPr>
        <p:spPr>
          <a:xfrm>
            <a:off x="637264" y="2288744"/>
            <a:ext cx="968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In-</a:t>
            </a:r>
            <a:r>
              <a:rPr lang="fi-FI" sz="1100" dirty="0" err="1"/>
              <a:t>ear</a:t>
            </a:r>
            <a:r>
              <a:rPr lang="fi-FI" sz="1100" dirty="0"/>
              <a:t> / XLR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64EFF97-BAF9-4D8D-B83B-EE878EF5E023}"/>
              </a:ext>
            </a:extLst>
          </p:cNvPr>
          <p:cNvSpPr txBox="1"/>
          <p:nvPr/>
        </p:nvSpPr>
        <p:spPr>
          <a:xfrm>
            <a:off x="10403753" y="2189611"/>
            <a:ext cx="86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In-</a:t>
            </a:r>
            <a:r>
              <a:rPr lang="fi-FI" sz="1100" dirty="0" err="1"/>
              <a:t>ear</a:t>
            </a:r>
            <a:r>
              <a:rPr lang="fi-FI" sz="1100" dirty="0"/>
              <a:t> / XLR</a:t>
            </a:r>
          </a:p>
        </p:txBody>
      </p: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A3C016C9-4AB2-4F57-8E64-AF944A66083E}"/>
              </a:ext>
            </a:extLst>
          </p:cNvPr>
          <p:cNvCxnSpPr/>
          <p:nvPr/>
        </p:nvCxnSpPr>
        <p:spPr>
          <a:xfrm>
            <a:off x="1747858" y="4507229"/>
            <a:ext cx="53458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AD247999-AA08-40BC-BEDD-33E1541EC0B5}"/>
              </a:ext>
            </a:extLst>
          </p:cNvPr>
          <p:cNvCxnSpPr>
            <a:cxnSpLocks/>
          </p:cNvCxnSpPr>
          <p:nvPr/>
        </p:nvCxnSpPr>
        <p:spPr>
          <a:xfrm>
            <a:off x="10520447" y="2189611"/>
            <a:ext cx="59532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725FA1D5-6EAA-4157-B29A-8AB59D040055}"/>
              </a:ext>
            </a:extLst>
          </p:cNvPr>
          <p:cNvCxnSpPr/>
          <p:nvPr/>
        </p:nvCxnSpPr>
        <p:spPr>
          <a:xfrm flipH="1">
            <a:off x="637265" y="2288744"/>
            <a:ext cx="63767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orakulmio 24">
            <a:extLst>
              <a:ext uri="{FF2B5EF4-FFF2-40B4-BE49-F238E27FC236}">
                <a16:creationId xmlns:a16="http://schemas.microsoft.com/office/drawing/2014/main" id="{FBC4DA4D-4C17-4E6E-85AF-4B2D9CE1240E}"/>
              </a:ext>
            </a:extLst>
          </p:cNvPr>
          <p:cNvSpPr/>
          <p:nvPr/>
        </p:nvSpPr>
        <p:spPr>
          <a:xfrm>
            <a:off x="5192378" y="6010952"/>
            <a:ext cx="1560183" cy="575734"/>
          </a:xfrm>
          <a:prstGeom prst="rect">
            <a:avLst/>
          </a:prstGeom>
          <a:solidFill>
            <a:schemeClr val="bg2">
              <a:lumMod val="5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/>
              <a:t>Monitor</a:t>
            </a:r>
            <a:r>
              <a:rPr lang="fi-FI" sz="1600" dirty="0"/>
              <a:t> </a:t>
            </a:r>
            <a:r>
              <a:rPr lang="fi-FI" sz="1600" dirty="0" err="1"/>
              <a:t>speaker</a:t>
            </a:r>
            <a:endParaRPr lang="fi-FI" sz="1600" dirty="0"/>
          </a:p>
          <a:p>
            <a:pPr algn="ctr"/>
            <a:r>
              <a:rPr lang="fi-FI" sz="1000" dirty="0">
                <a:solidFill>
                  <a:schemeClr val="tx1"/>
                </a:solidFill>
              </a:rPr>
              <a:t>for </a:t>
            </a:r>
            <a:r>
              <a:rPr lang="fi-FI" sz="1000" dirty="0" err="1">
                <a:solidFill>
                  <a:schemeClr val="tx1"/>
                </a:solidFill>
              </a:rPr>
              <a:t>singer</a:t>
            </a:r>
            <a:endParaRPr lang="fi-FI" sz="900" dirty="0">
              <a:solidFill>
                <a:schemeClr val="tx1"/>
              </a:solidFill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006FA536-59C2-4AC4-82A5-707DF70A7280}"/>
              </a:ext>
            </a:extLst>
          </p:cNvPr>
          <p:cNvSpPr txBox="1"/>
          <p:nvPr/>
        </p:nvSpPr>
        <p:spPr>
          <a:xfrm>
            <a:off x="187826" y="6129865"/>
            <a:ext cx="2290679" cy="43088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100" dirty="0" err="1"/>
              <a:t>Click</a:t>
            </a:r>
            <a:r>
              <a:rPr lang="fi-FI" sz="1100" dirty="0"/>
              <a:t> –&gt; </a:t>
            </a:r>
            <a:r>
              <a:rPr lang="fi-FI" sz="1100" dirty="0" err="1"/>
              <a:t>only</a:t>
            </a:r>
            <a:r>
              <a:rPr lang="fi-FI" sz="1100" dirty="0"/>
              <a:t> </a:t>
            </a:r>
            <a:r>
              <a:rPr lang="fi-FI" sz="1100" dirty="0" err="1"/>
              <a:t>monitor</a:t>
            </a:r>
            <a:endParaRPr lang="fi-FI" sz="1100" dirty="0"/>
          </a:p>
          <a:p>
            <a:r>
              <a:rPr lang="fi-FI" sz="1100" dirty="0" err="1"/>
              <a:t>Backing-track</a:t>
            </a:r>
            <a:r>
              <a:rPr lang="fi-FI" sz="1100" dirty="0"/>
              <a:t> -&gt; </a:t>
            </a:r>
            <a:r>
              <a:rPr lang="fi-FI" sz="1100" dirty="0" err="1"/>
              <a:t>monitor</a:t>
            </a:r>
            <a:r>
              <a:rPr lang="fi-FI" sz="1100" dirty="0"/>
              <a:t> &amp; mix</a:t>
            </a:r>
          </a:p>
        </p:txBody>
      </p: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BC140607-3E17-4AEB-8C39-47397E726595}"/>
              </a:ext>
            </a:extLst>
          </p:cNvPr>
          <p:cNvCxnSpPr>
            <a:cxnSpLocks/>
          </p:cNvCxnSpPr>
          <p:nvPr/>
        </p:nvCxnSpPr>
        <p:spPr>
          <a:xfrm flipH="1">
            <a:off x="1901260" y="4136410"/>
            <a:ext cx="48549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51992A00-9476-4DF8-A409-883048DB831B}"/>
              </a:ext>
            </a:extLst>
          </p:cNvPr>
          <p:cNvSpPr txBox="1"/>
          <p:nvPr/>
        </p:nvSpPr>
        <p:spPr>
          <a:xfrm>
            <a:off x="1268213" y="4006177"/>
            <a:ext cx="74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XLR </a:t>
            </a:r>
            <a:r>
              <a:rPr lang="fi-FI" sz="1100" dirty="0" err="1"/>
              <a:t>from</a:t>
            </a:r>
            <a:r>
              <a:rPr lang="fi-FI" sz="1100" dirty="0"/>
              <a:t> DI-box</a:t>
            </a:r>
          </a:p>
        </p:txBody>
      </p: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A5013EF4-1604-499F-B043-4B41D2EE9696}"/>
              </a:ext>
            </a:extLst>
          </p:cNvPr>
          <p:cNvCxnSpPr>
            <a:cxnSpLocks/>
          </p:cNvCxnSpPr>
          <p:nvPr/>
        </p:nvCxnSpPr>
        <p:spPr>
          <a:xfrm flipH="1">
            <a:off x="4067503" y="1133129"/>
            <a:ext cx="85671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iruutu 35">
            <a:extLst>
              <a:ext uri="{FF2B5EF4-FFF2-40B4-BE49-F238E27FC236}">
                <a16:creationId xmlns:a16="http://schemas.microsoft.com/office/drawing/2014/main" id="{572EE4B2-92FF-4B87-A83F-4FF8EB5BFF97}"/>
              </a:ext>
            </a:extLst>
          </p:cNvPr>
          <p:cNvSpPr txBox="1"/>
          <p:nvPr/>
        </p:nvSpPr>
        <p:spPr>
          <a:xfrm>
            <a:off x="3155364" y="972256"/>
            <a:ext cx="1564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err="1"/>
              <a:t>Backing</a:t>
            </a:r>
            <a:r>
              <a:rPr lang="fi-FI" sz="1100" dirty="0"/>
              <a:t> </a:t>
            </a:r>
            <a:r>
              <a:rPr lang="fi-FI" sz="1100" dirty="0" err="1"/>
              <a:t>vocals</a:t>
            </a:r>
            <a:endParaRPr lang="fi-FI" sz="1100" dirty="0"/>
          </a:p>
        </p:txBody>
      </p: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5762B921-EB79-4AD9-B2F6-62E68E09860B}"/>
              </a:ext>
            </a:extLst>
          </p:cNvPr>
          <p:cNvCxnSpPr>
            <a:cxnSpLocks/>
          </p:cNvCxnSpPr>
          <p:nvPr/>
        </p:nvCxnSpPr>
        <p:spPr>
          <a:xfrm>
            <a:off x="1268213" y="1867877"/>
            <a:ext cx="59532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>
            <a:extLst>
              <a:ext uri="{FF2B5EF4-FFF2-40B4-BE49-F238E27FC236}">
                <a16:creationId xmlns:a16="http://schemas.microsoft.com/office/drawing/2014/main" id="{CEF49A02-69EB-4C2A-939C-C1B9FB0271B0}"/>
              </a:ext>
            </a:extLst>
          </p:cNvPr>
          <p:cNvCxnSpPr/>
          <p:nvPr/>
        </p:nvCxnSpPr>
        <p:spPr>
          <a:xfrm flipH="1">
            <a:off x="10084916" y="1784131"/>
            <a:ext cx="63767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nuoliyhdysviiva 40">
            <a:extLst>
              <a:ext uri="{FF2B5EF4-FFF2-40B4-BE49-F238E27FC236}">
                <a16:creationId xmlns:a16="http://schemas.microsoft.com/office/drawing/2014/main" id="{3D640A24-21A0-4A85-B61C-9579A829EB06}"/>
              </a:ext>
            </a:extLst>
          </p:cNvPr>
          <p:cNvCxnSpPr/>
          <p:nvPr/>
        </p:nvCxnSpPr>
        <p:spPr>
          <a:xfrm flipH="1">
            <a:off x="6906126" y="1887555"/>
            <a:ext cx="63767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DB3DF8B-D633-4AD6-B4FD-B118B5C0CAA0}"/>
              </a:ext>
            </a:extLst>
          </p:cNvPr>
          <p:cNvSpPr txBox="1"/>
          <p:nvPr/>
        </p:nvSpPr>
        <p:spPr>
          <a:xfrm>
            <a:off x="6389658" y="1646544"/>
            <a:ext cx="94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DI-box </a:t>
            </a:r>
            <a:r>
              <a:rPr lang="fi-FI" sz="1000" dirty="0" err="1"/>
              <a:t>may</a:t>
            </a:r>
            <a:r>
              <a:rPr lang="fi-FI" sz="1000" dirty="0"/>
              <a:t> </a:t>
            </a:r>
            <a:r>
              <a:rPr lang="fi-FI" sz="1000" dirty="0" err="1"/>
              <a:t>be</a:t>
            </a:r>
            <a:r>
              <a:rPr lang="fi-FI" sz="1000" dirty="0"/>
              <a:t> </a:t>
            </a:r>
            <a:r>
              <a:rPr lang="fi-FI" sz="1000" dirty="0" err="1"/>
              <a:t>needed</a:t>
            </a:r>
            <a:endParaRPr lang="fi-FI" sz="1000" dirty="0"/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5E53E58C-8710-4EF3-B4DC-16B89BB1D9E9}"/>
              </a:ext>
            </a:extLst>
          </p:cNvPr>
          <p:cNvSpPr txBox="1"/>
          <p:nvPr/>
        </p:nvSpPr>
        <p:spPr>
          <a:xfrm>
            <a:off x="1843355" y="1756750"/>
            <a:ext cx="1116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Need</a:t>
            </a:r>
            <a:r>
              <a:rPr lang="fi-FI" sz="1000" dirty="0"/>
              <a:t> to </a:t>
            </a:r>
            <a:r>
              <a:rPr lang="fi-FI" sz="1000" dirty="0" err="1"/>
              <a:t>be</a:t>
            </a:r>
            <a:r>
              <a:rPr lang="fi-FI" sz="1000" dirty="0"/>
              <a:t> </a:t>
            </a:r>
            <a:r>
              <a:rPr lang="fi-FI" sz="1000" dirty="0" err="1"/>
              <a:t>miked</a:t>
            </a:r>
            <a:endParaRPr lang="fi-FI" sz="1000" dirty="0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67A25533-19A6-44B1-8236-995299134E6E}"/>
              </a:ext>
            </a:extLst>
          </p:cNvPr>
          <p:cNvSpPr txBox="1"/>
          <p:nvPr/>
        </p:nvSpPr>
        <p:spPr>
          <a:xfrm>
            <a:off x="9174117" y="1536980"/>
            <a:ext cx="111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Need</a:t>
            </a:r>
            <a:r>
              <a:rPr lang="fi-FI" sz="1000" dirty="0"/>
              <a:t> to </a:t>
            </a:r>
            <a:r>
              <a:rPr lang="fi-FI" sz="1000" dirty="0" err="1"/>
              <a:t>be</a:t>
            </a:r>
            <a:r>
              <a:rPr lang="fi-FI" sz="1000" dirty="0"/>
              <a:t> </a:t>
            </a:r>
            <a:r>
              <a:rPr lang="fi-FI" sz="1000" dirty="0" err="1"/>
              <a:t>miked</a:t>
            </a:r>
            <a:endParaRPr lang="fi-FI" sz="1000" dirty="0"/>
          </a:p>
          <a:p>
            <a:r>
              <a:rPr lang="fi-FI" sz="900" dirty="0"/>
              <a:t>(</a:t>
            </a:r>
            <a:r>
              <a:rPr lang="fi-FI" sz="900" dirty="0" err="1"/>
              <a:t>or</a:t>
            </a:r>
            <a:r>
              <a:rPr lang="fi-FI" sz="900" dirty="0"/>
              <a:t> </a:t>
            </a:r>
            <a:r>
              <a:rPr lang="fi-FI" sz="900" dirty="0" err="1"/>
              <a:t>xlr</a:t>
            </a:r>
            <a:r>
              <a:rPr lang="fi-FI" sz="900" dirty="0"/>
              <a:t>/</a:t>
            </a:r>
            <a:r>
              <a:rPr lang="fi-FI" sz="900" dirty="0" err="1"/>
              <a:t>jack</a:t>
            </a:r>
            <a:r>
              <a:rPr lang="fi-FI" sz="900" dirty="0"/>
              <a:t> </a:t>
            </a:r>
            <a:r>
              <a:rPr lang="fi-FI" sz="900" dirty="0" err="1"/>
              <a:t>from</a:t>
            </a:r>
            <a:r>
              <a:rPr lang="fi-FI" sz="900" dirty="0"/>
              <a:t> </a:t>
            </a:r>
            <a:r>
              <a:rPr lang="fi-FI" sz="900" dirty="0" err="1"/>
              <a:t>pod</a:t>
            </a:r>
            <a:r>
              <a:rPr lang="fi-FI" sz="900" dirty="0"/>
              <a:t> xl)</a:t>
            </a:r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FD435531-C976-43FA-8A9A-E4B62BF53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90" y="5943601"/>
            <a:ext cx="2515809" cy="880533"/>
          </a:xfrm>
          <a:prstGeom prst="rect">
            <a:avLst/>
          </a:prstGeom>
        </p:spPr>
      </p:pic>
      <p:sp>
        <p:nvSpPr>
          <p:cNvPr id="53" name="Tekstiruutu 52">
            <a:extLst>
              <a:ext uri="{FF2B5EF4-FFF2-40B4-BE49-F238E27FC236}">
                <a16:creationId xmlns:a16="http://schemas.microsoft.com/office/drawing/2014/main" id="{54F41853-BBC0-4469-BC01-EC73A9666F0F}"/>
              </a:ext>
            </a:extLst>
          </p:cNvPr>
          <p:cNvSpPr txBox="1"/>
          <p:nvPr/>
        </p:nvSpPr>
        <p:spPr>
          <a:xfrm>
            <a:off x="9861976" y="5506536"/>
            <a:ext cx="214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Clarendon Cn BT" panose="02040606040505040204" pitchFamily="18" charset="0"/>
              </a:rPr>
              <a:t>Technical </a:t>
            </a:r>
            <a:r>
              <a:rPr lang="fi-FI" dirty="0" err="1">
                <a:latin typeface="Clarendon Cn BT" panose="02040606040505040204" pitchFamily="18" charset="0"/>
              </a:rPr>
              <a:t>rider</a:t>
            </a:r>
            <a:endParaRPr lang="fi-FI" dirty="0">
              <a:latin typeface="Clarendon Cn BT" panose="02040606040505040204" pitchFamily="18" charset="0"/>
            </a:endParaRPr>
          </a:p>
        </p:txBody>
      </p: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DF0EEB9C-256E-41A2-869B-64890BF48BBF}"/>
              </a:ext>
            </a:extLst>
          </p:cNvPr>
          <p:cNvCxnSpPr/>
          <p:nvPr/>
        </p:nvCxnSpPr>
        <p:spPr>
          <a:xfrm>
            <a:off x="9848430" y="5499947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3FD0CA29-DD19-4739-95BC-BB1C933454BE}"/>
              </a:ext>
            </a:extLst>
          </p:cNvPr>
          <p:cNvCxnSpPr/>
          <p:nvPr/>
        </p:nvCxnSpPr>
        <p:spPr>
          <a:xfrm>
            <a:off x="9848431" y="5899573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orakulmio 36">
            <a:extLst>
              <a:ext uri="{FF2B5EF4-FFF2-40B4-BE49-F238E27FC236}">
                <a16:creationId xmlns:a16="http://schemas.microsoft.com/office/drawing/2014/main" id="{221B004E-3F8E-4A92-B892-D7523EBF6BED}"/>
              </a:ext>
            </a:extLst>
          </p:cNvPr>
          <p:cNvSpPr/>
          <p:nvPr/>
        </p:nvSpPr>
        <p:spPr>
          <a:xfrm>
            <a:off x="8180916" y="3557342"/>
            <a:ext cx="2496830" cy="6802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Keyboard</a:t>
            </a:r>
            <a:endParaRPr lang="fi-FI" dirty="0"/>
          </a:p>
          <a:p>
            <a:pPr algn="ctr"/>
            <a:r>
              <a:rPr lang="fi-FI" sz="1100" dirty="0">
                <a:solidFill>
                  <a:schemeClr val="tx1"/>
                </a:solidFill>
              </a:rPr>
              <a:t>Nord </a:t>
            </a:r>
            <a:r>
              <a:rPr lang="fi-FI" sz="1100" dirty="0" err="1">
                <a:solidFill>
                  <a:schemeClr val="tx1"/>
                </a:solidFill>
              </a:rPr>
              <a:t>stage</a:t>
            </a:r>
            <a:r>
              <a:rPr lang="fi-FI" sz="1100">
                <a:solidFill>
                  <a:schemeClr val="tx1"/>
                </a:solidFill>
              </a:rPr>
              <a:t> 3</a:t>
            </a:r>
            <a:endParaRPr lang="fi-FI" sz="1100" dirty="0">
              <a:solidFill>
                <a:schemeClr val="tx1"/>
              </a:solidFill>
            </a:endParaRPr>
          </a:p>
        </p:txBody>
      </p: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1E780273-7DE8-42CF-A89F-E7907AE1ED5A}"/>
              </a:ext>
            </a:extLst>
          </p:cNvPr>
          <p:cNvCxnSpPr>
            <a:cxnSpLocks/>
          </p:cNvCxnSpPr>
          <p:nvPr/>
        </p:nvCxnSpPr>
        <p:spPr>
          <a:xfrm flipH="1">
            <a:off x="7695417" y="3645121"/>
            <a:ext cx="48549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D8B22F2-8FF7-4FF8-9CAB-3095CF18CD14}"/>
              </a:ext>
            </a:extLst>
          </p:cNvPr>
          <p:cNvSpPr txBox="1"/>
          <p:nvPr/>
        </p:nvSpPr>
        <p:spPr>
          <a:xfrm>
            <a:off x="7447543" y="4152980"/>
            <a:ext cx="88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In-</a:t>
            </a:r>
            <a:r>
              <a:rPr lang="fi-FI" sz="1100" dirty="0" err="1"/>
              <a:t>ear</a:t>
            </a:r>
            <a:r>
              <a:rPr lang="fi-FI" sz="1100" dirty="0"/>
              <a:t> / XLR</a:t>
            </a:r>
          </a:p>
        </p:txBody>
      </p:sp>
      <p:cxnSp>
        <p:nvCxnSpPr>
          <p:cNvPr id="46" name="Suora nuoliyhdysviiva 45">
            <a:extLst>
              <a:ext uri="{FF2B5EF4-FFF2-40B4-BE49-F238E27FC236}">
                <a16:creationId xmlns:a16="http://schemas.microsoft.com/office/drawing/2014/main" id="{C0E69749-E383-4C1A-8293-CEC74AD7343F}"/>
              </a:ext>
            </a:extLst>
          </p:cNvPr>
          <p:cNvCxnSpPr/>
          <p:nvPr/>
        </p:nvCxnSpPr>
        <p:spPr>
          <a:xfrm>
            <a:off x="7651353" y="4152980"/>
            <a:ext cx="53458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iruutu 46">
            <a:extLst>
              <a:ext uri="{FF2B5EF4-FFF2-40B4-BE49-F238E27FC236}">
                <a16:creationId xmlns:a16="http://schemas.microsoft.com/office/drawing/2014/main" id="{02FD25A3-FDD6-4149-86F5-11ACABF937DC}"/>
              </a:ext>
            </a:extLst>
          </p:cNvPr>
          <p:cNvSpPr txBox="1"/>
          <p:nvPr/>
        </p:nvSpPr>
        <p:spPr>
          <a:xfrm>
            <a:off x="7502998" y="3380320"/>
            <a:ext cx="88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DI-box</a:t>
            </a:r>
          </a:p>
        </p:txBody>
      </p:sp>
    </p:spTree>
    <p:extLst>
      <p:ext uri="{BB962C8B-B14F-4D97-AF65-F5344CB8AC3E}">
        <p14:creationId xmlns:p14="http://schemas.microsoft.com/office/powerpoint/2010/main" val="50967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C57632E2-6B71-4A42-BAA1-6CCBCC22FE5B}"/>
              </a:ext>
            </a:extLst>
          </p:cNvPr>
          <p:cNvSpPr/>
          <p:nvPr/>
        </p:nvSpPr>
        <p:spPr>
          <a:xfrm>
            <a:off x="1609870" y="351100"/>
            <a:ext cx="8803462" cy="48886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CB2BA8F3-7DA8-418D-AF20-B5F8DF2A0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3234"/>
              </p:ext>
            </p:extLst>
          </p:nvPr>
        </p:nvGraphicFramePr>
        <p:xfrm>
          <a:off x="1667126" y="399572"/>
          <a:ext cx="8677451" cy="4786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617">
                  <a:extLst>
                    <a:ext uri="{9D8B030D-6E8A-4147-A177-3AD203B41FA5}">
                      <a16:colId xmlns:a16="http://schemas.microsoft.com/office/drawing/2014/main" val="681384593"/>
                    </a:ext>
                  </a:extLst>
                </a:gridCol>
                <a:gridCol w="2750695">
                  <a:extLst>
                    <a:ext uri="{9D8B030D-6E8A-4147-A177-3AD203B41FA5}">
                      <a16:colId xmlns:a16="http://schemas.microsoft.com/office/drawing/2014/main" val="526874857"/>
                    </a:ext>
                  </a:extLst>
                </a:gridCol>
                <a:gridCol w="1638444">
                  <a:extLst>
                    <a:ext uri="{9D8B030D-6E8A-4147-A177-3AD203B41FA5}">
                      <a16:colId xmlns:a16="http://schemas.microsoft.com/office/drawing/2014/main" val="510590141"/>
                    </a:ext>
                  </a:extLst>
                </a:gridCol>
                <a:gridCol w="2750695">
                  <a:extLst>
                    <a:ext uri="{9D8B030D-6E8A-4147-A177-3AD203B41FA5}">
                      <a16:colId xmlns:a16="http://schemas.microsoft.com/office/drawing/2014/main" val="1717015435"/>
                    </a:ext>
                  </a:extLst>
                </a:gridCol>
              </a:tblGrid>
              <a:tr h="4351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 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To </a:t>
                      </a:r>
                      <a:r>
                        <a:rPr lang="fi-FI" sz="1600" b="1" u="none" strike="noStrike" dirty="0" err="1">
                          <a:effectLst/>
                        </a:rPr>
                        <a:t>mixer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 err="1">
                          <a:effectLst/>
                        </a:rPr>
                        <a:t>Note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 err="1">
                          <a:effectLst/>
                        </a:rPr>
                        <a:t>From</a:t>
                      </a:r>
                      <a:r>
                        <a:rPr lang="fi-FI" sz="1600" b="1" u="none" strike="noStrike" dirty="0">
                          <a:effectLst/>
                        </a:rPr>
                        <a:t> </a:t>
                      </a:r>
                      <a:r>
                        <a:rPr lang="fi-FI" sz="1600" b="1" u="none" strike="noStrike" dirty="0" err="1">
                          <a:effectLst/>
                        </a:rPr>
                        <a:t>mixer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45340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Singer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Mic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Monitor</a:t>
                      </a:r>
                      <a:r>
                        <a:rPr lang="fi-FI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speaker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759400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 err="1">
                          <a:effectLst/>
                        </a:rPr>
                        <a:t>Guitarist</a:t>
                      </a:r>
                      <a:r>
                        <a:rPr lang="fi-FI" sz="1600" b="1" u="none" strike="noStrike" dirty="0">
                          <a:effectLst/>
                        </a:rPr>
                        <a:t> 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Engl</a:t>
                      </a:r>
                      <a:r>
                        <a:rPr lang="fi-FI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Screamer</a:t>
                      </a:r>
                      <a:r>
                        <a:rPr lang="fi-FI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guitar</a:t>
                      </a:r>
                      <a:r>
                        <a:rPr lang="fi-FI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combo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+mn-lt"/>
                        </a:rPr>
                        <a:t>to </a:t>
                      </a:r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be</a:t>
                      </a:r>
                      <a:r>
                        <a:rPr lang="fi-FI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miked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+mn-lt"/>
                        </a:rPr>
                        <a:t>In-</a:t>
                      </a:r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ear</a:t>
                      </a:r>
                      <a:r>
                        <a:rPr lang="fi-FI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fi-FI" sz="1100" u="none" strike="noStrike" dirty="0" err="1">
                          <a:effectLst/>
                          <a:latin typeface="+mn-lt"/>
                        </a:rPr>
                        <a:t>monitor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56860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12-string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acoustic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guitar</a:t>
                      </a:r>
                      <a:endParaRPr lang="fi-FI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DI-box</a:t>
                      </a: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i-FI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42044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>
                          <a:effectLst/>
                        </a:rPr>
                        <a:t>Guitarist 2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Johnson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Marquis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JM60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guitar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combo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POD XT LIVE</a:t>
                      </a: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</a:t>
                      </a:r>
                      <a:r>
                        <a:rPr lang="en-US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miked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(or directly from POD)</a:t>
                      </a: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</a:t>
                      </a:r>
                      <a:endParaRPr lang="fi-FI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46392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 err="1">
                          <a:effectLst/>
                        </a:rPr>
                        <a:t>Bassist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basic bass amp</a:t>
                      </a: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DI-box</a:t>
                      </a: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i-FI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125213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 err="1">
                          <a:effectLst/>
                        </a:rPr>
                        <a:t>Drummer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drum setup: bd, snare, 1 floor tom, 2 other toms + cymbals</a:t>
                      </a: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</a:t>
                      </a:r>
                      <a:endParaRPr lang="fi-FI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022084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 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Backing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vocals</a:t>
                      </a:r>
                      <a:endParaRPr lang="fi-FI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89614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 err="1">
                          <a:effectLst/>
                        </a:rPr>
                        <a:t>Violinist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Acoustic violin with attached mic</a:t>
                      </a: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DI-box</a:t>
                      </a: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</a:t>
                      </a:r>
                      <a:endParaRPr lang="fi-FI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85423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Keyboard</a:t>
                      </a:r>
                      <a:endParaRPr lang="fi-FI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stage 3</a:t>
                      </a: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DI-box</a:t>
                      </a: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</a:t>
                      </a: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</a:t>
                      </a:r>
                      <a:endParaRPr lang="fi-FI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88353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i-FI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Backing</a:t>
                      </a:r>
                      <a:r>
                        <a:rPr lang="fi-FI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</a:t>
                      </a:r>
                      <a:r>
                        <a:rPr lang="fi-FI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fi-FI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click</a:t>
                      </a:r>
                      <a:endParaRPr lang="fi-FI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RCA, jack or XLR</a:t>
                      </a: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Click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backing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PA.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ways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discussed</a:t>
                      </a:r>
                      <a:r>
                        <a:rPr lang="fi-FI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i-FI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24022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8ADD7B83-2F17-47BC-AF7F-ADFCCAA7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90" y="5943601"/>
            <a:ext cx="2515809" cy="8805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954A5D1-C0EB-4FA8-84DC-7A1D89FFF1E8}"/>
              </a:ext>
            </a:extLst>
          </p:cNvPr>
          <p:cNvSpPr txBox="1"/>
          <p:nvPr/>
        </p:nvSpPr>
        <p:spPr>
          <a:xfrm>
            <a:off x="9861976" y="5506536"/>
            <a:ext cx="214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latin typeface="Clarendon Cn BT" panose="02040606040505040204" pitchFamily="18" charset="0"/>
              </a:rPr>
              <a:t>Channels</a:t>
            </a:r>
            <a:endParaRPr lang="fi-FI" dirty="0">
              <a:latin typeface="Clarendon Cn BT" panose="02040606040505040204" pitchFamily="18" charset="0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71C6072-591F-4188-A2D1-A701ACF573FB}"/>
              </a:ext>
            </a:extLst>
          </p:cNvPr>
          <p:cNvCxnSpPr/>
          <p:nvPr/>
        </p:nvCxnSpPr>
        <p:spPr>
          <a:xfrm>
            <a:off x="9848430" y="5499947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26C0A72-C83A-4D96-BE02-F8CD109AA0DA}"/>
              </a:ext>
            </a:extLst>
          </p:cNvPr>
          <p:cNvCxnSpPr/>
          <p:nvPr/>
        </p:nvCxnSpPr>
        <p:spPr>
          <a:xfrm>
            <a:off x="9848431" y="5899573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5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C57632E2-6B71-4A42-BAA1-6CCBCC22FE5B}"/>
              </a:ext>
            </a:extLst>
          </p:cNvPr>
          <p:cNvSpPr/>
          <p:nvPr/>
        </p:nvSpPr>
        <p:spPr>
          <a:xfrm>
            <a:off x="1609870" y="1479884"/>
            <a:ext cx="8803462" cy="322446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We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have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our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own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monitor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mixing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system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we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are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more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than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willing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use</a:t>
            </a:r>
            <a:r>
              <a:rPr lang="fi-FI" dirty="0">
                <a:solidFill>
                  <a:schemeClr val="tx1"/>
                </a:solidFill>
              </a:rPr>
              <a:t> it. </a:t>
            </a:r>
            <a:r>
              <a:rPr lang="fi-FI" dirty="0" err="1">
                <a:solidFill>
                  <a:schemeClr val="tx1"/>
                </a:solidFill>
              </a:rPr>
              <a:t>Each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instrument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backing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track</a:t>
            </a:r>
            <a:r>
              <a:rPr lang="fi-FI" dirty="0">
                <a:solidFill>
                  <a:schemeClr val="tx1"/>
                </a:solidFill>
              </a:rPr>
              <a:t> is </a:t>
            </a:r>
            <a:r>
              <a:rPr lang="fi-FI" dirty="0" err="1">
                <a:solidFill>
                  <a:schemeClr val="tx1"/>
                </a:solidFill>
              </a:rPr>
              <a:t>going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through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Presonus</a:t>
            </a:r>
            <a:r>
              <a:rPr lang="fi-FI" i="1" dirty="0">
                <a:solidFill>
                  <a:schemeClr val="tx1"/>
                </a:solidFill>
              </a:rPr>
              <a:t> Studiolive 24R </a:t>
            </a:r>
            <a:r>
              <a:rPr lang="fi-FI" i="1" dirty="0" err="1">
                <a:solidFill>
                  <a:schemeClr val="tx1"/>
                </a:solidFill>
              </a:rPr>
              <a:t>mixer</a:t>
            </a:r>
            <a:r>
              <a:rPr lang="fi-FI" dirty="0">
                <a:solidFill>
                  <a:schemeClr val="tx1"/>
                </a:solidFill>
              </a:rPr>
              <a:t>. Studiolive </a:t>
            </a:r>
            <a:r>
              <a:rPr lang="fi-FI" dirty="0" err="1">
                <a:solidFill>
                  <a:schemeClr val="tx1"/>
                </a:solidFill>
              </a:rPr>
              <a:t>gives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personalized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monitor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mixed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each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other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member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except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singer</a:t>
            </a:r>
            <a:r>
              <a:rPr lang="fi-FI" dirty="0">
                <a:solidFill>
                  <a:schemeClr val="tx1"/>
                </a:solidFill>
              </a:rPr>
              <a:t>. </a:t>
            </a:r>
            <a:r>
              <a:rPr lang="fi-FI" dirty="0" err="1">
                <a:solidFill>
                  <a:schemeClr val="tx1"/>
                </a:solidFill>
              </a:rPr>
              <a:t>Signal</a:t>
            </a:r>
            <a:r>
              <a:rPr lang="fi-FI" dirty="0">
                <a:solidFill>
                  <a:schemeClr val="tx1"/>
                </a:solidFill>
              </a:rPr>
              <a:t> to PA </a:t>
            </a:r>
            <a:r>
              <a:rPr lang="fi-FI" dirty="0" err="1">
                <a:solidFill>
                  <a:schemeClr val="tx1"/>
                </a:solidFill>
              </a:rPr>
              <a:t>system</a:t>
            </a:r>
            <a:r>
              <a:rPr lang="fi-FI" dirty="0">
                <a:solidFill>
                  <a:schemeClr val="tx1"/>
                </a:solidFill>
              </a:rPr>
              <a:t> is </a:t>
            </a:r>
            <a:r>
              <a:rPr lang="fi-FI" dirty="0" err="1">
                <a:solidFill>
                  <a:schemeClr val="tx1"/>
                </a:solidFill>
              </a:rPr>
              <a:t>taken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from</a:t>
            </a:r>
            <a:r>
              <a:rPr lang="fi-FI" dirty="0">
                <a:solidFill>
                  <a:schemeClr val="tx1"/>
                </a:solidFill>
              </a:rPr>
              <a:t> Studiolive </a:t>
            </a:r>
            <a:r>
              <a:rPr lang="fi-FI" dirty="0" err="1">
                <a:solidFill>
                  <a:schemeClr val="tx1"/>
                </a:solidFill>
              </a:rPr>
              <a:t>outputs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ADD7B83-2F17-47BC-AF7F-ADFCCAA7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90" y="5943601"/>
            <a:ext cx="2515809" cy="8805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954A5D1-C0EB-4FA8-84DC-7A1D89FFF1E8}"/>
              </a:ext>
            </a:extLst>
          </p:cNvPr>
          <p:cNvSpPr txBox="1"/>
          <p:nvPr/>
        </p:nvSpPr>
        <p:spPr>
          <a:xfrm>
            <a:off x="9861976" y="5506536"/>
            <a:ext cx="214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latin typeface="Clarendon Cn BT" panose="02040606040505040204" pitchFamily="18" charset="0"/>
              </a:rPr>
              <a:t>Monitor</a:t>
            </a:r>
            <a:r>
              <a:rPr lang="fi-FI" dirty="0">
                <a:latin typeface="Clarendon Cn BT" panose="02040606040505040204" pitchFamily="18" charset="0"/>
              </a:rPr>
              <a:t> </a:t>
            </a:r>
            <a:r>
              <a:rPr lang="fi-FI" dirty="0" err="1">
                <a:latin typeface="Clarendon Cn BT" panose="02040606040505040204" pitchFamily="18" charset="0"/>
              </a:rPr>
              <a:t>system</a:t>
            </a:r>
            <a:endParaRPr lang="fi-FI" dirty="0">
              <a:latin typeface="Clarendon Cn BT" panose="02040606040505040204" pitchFamily="18" charset="0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71C6072-591F-4188-A2D1-A701ACF573FB}"/>
              </a:ext>
            </a:extLst>
          </p:cNvPr>
          <p:cNvCxnSpPr/>
          <p:nvPr/>
        </p:nvCxnSpPr>
        <p:spPr>
          <a:xfrm>
            <a:off x="9848430" y="5499947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26C0A72-C83A-4D96-BE02-F8CD109AA0DA}"/>
              </a:ext>
            </a:extLst>
          </p:cNvPr>
          <p:cNvCxnSpPr/>
          <p:nvPr/>
        </p:nvCxnSpPr>
        <p:spPr>
          <a:xfrm>
            <a:off x="9848431" y="5899573"/>
            <a:ext cx="2160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7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476</Words>
  <Application>Microsoft Office PowerPoint</Application>
  <PresentationFormat>Laajakuva</PresentationFormat>
  <Paragraphs>101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Clarendon Cn BT</vt:lpstr>
      <vt:lpstr>Courgette</vt:lpstr>
      <vt:lpstr>wfont_5972c6_158d5a465ec247afa301c3a7279eb913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Stein</dc:creator>
  <cp:lastModifiedBy>Raino Ketola</cp:lastModifiedBy>
  <cp:revision>25</cp:revision>
  <dcterms:created xsi:type="dcterms:W3CDTF">2019-04-07T13:21:12Z</dcterms:created>
  <dcterms:modified xsi:type="dcterms:W3CDTF">2023-05-31T17:42:30Z</dcterms:modified>
</cp:coreProperties>
</file>